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6.xml" ContentType="application/vnd.openxmlformats-officedocument.theme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3.xml" ContentType="application/vnd.openxmlformats-officedocument.presentationml.slideMaster+xml"/>
  <Override PartName="/ppt/theme/theme14.xml" ContentType="application/vnd.openxmlformats-officedocument.them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Masters/slideMaster14.xml" ContentType="application/vnd.openxmlformats-officedocument.presentationml.slideMaster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17.xml" ContentType="application/vnd.openxmlformats-officedocument.theme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theme/theme7.xml" ContentType="application/vnd.openxmlformats-officedocument.theme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56" r:id="rId2"/>
    <p:sldMasterId id="2147483760" r:id="rId3"/>
    <p:sldMasterId id="2147483772" r:id="rId4"/>
    <p:sldMasterId id="2147483774" r:id="rId5"/>
    <p:sldMasterId id="2147483776" r:id="rId6"/>
    <p:sldMasterId id="2147483778" r:id="rId7"/>
    <p:sldMasterId id="2147483780" r:id="rId8"/>
    <p:sldMasterId id="2147483782" r:id="rId9"/>
    <p:sldMasterId id="2147483784" r:id="rId10"/>
    <p:sldMasterId id="2147483786" r:id="rId11"/>
    <p:sldMasterId id="2147483788" r:id="rId12"/>
    <p:sldMasterId id="2147483790" r:id="rId13"/>
    <p:sldMasterId id="2147483792" r:id="rId14"/>
    <p:sldMasterId id="2147483794" r:id="rId15"/>
    <p:sldMasterId id="2147483808" r:id="rId16"/>
  </p:sldMasterIdLst>
  <p:notesMasterIdLst>
    <p:notesMasterId r:id="rId33"/>
  </p:notesMasterIdLst>
  <p:sldIdLst>
    <p:sldId id="452" r:id="rId17"/>
    <p:sldId id="460" r:id="rId18"/>
    <p:sldId id="453" r:id="rId19"/>
    <p:sldId id="461" r:id="rId20"/>
    <p:sldId id="413" r:id="rId21"/>
    <p:sldId id="328" r:id="rId22"/>
    <p:sldId id="414" r:id="rId23"/>
    <p:sldId id="331" r:id="rId24"/>
    <p:sldId id="333" r:id="rId25"/>
    <p:sldId id="332" r:id="rId26"/>
    <p:sldId id="454" r:id="rId27"/>
    <p:sldId id="455" r:id="rId28"/>
    <p:sldId id="456" r:id="rId29"/>
    <p:sldId id="457" r:id="rId30"/>
    <p:sldId id="458" r:id="rId31"/>
    <p:sldId id="459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0099"/>
    <a:srgbClr val="1802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390" autoAdjust="0"/>
  </p:normalViewPr>
  <p:slideViewPr>
    <p:cSldViewPr>
      <p:cViewPr varScale="1">
        <p:scale>
          <a:sx n="85" d="100"/>
          <a:sy n="85" d="100"/>
        </p:scale>
        <p:origin x="-155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251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5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AB434A-C059-4DDD-845C-DA68FB46C4B7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522668-0055-4980-B115-FB403BCD52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12" name="Rectangle 11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8" name="Picture 7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5" y="1905005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54" y="434499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" y="623888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9DC552-A239-4035-A67F-7EB3E5E3ACB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133600" y="21336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97D8CD6-BE0A-4304-8749-AC4000875B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EFA3A-8E10-43B2-9DC0-8F6AE25F41F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mo, Video etc. &quot;special&quot; slide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54570" y="649805"/>
            <a:ext cx="6457856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 i="1">
                <a:gradFill flip="none" rotWithShape="1">
                  <a:gsLst>
                    <a:gs pos="0">
                      <a:srgbClr val="FFFFB9"/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5400000" scaled="0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52461" y="4645624"/>
            <a:ext cx="557427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986685" y="2355850"/>
            <a:ext cx="7425481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2000" b="1" i="0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55000" endA="300" endPos="45500" dir="5400000" sy="-100000" algn="bl" rotWithShape="0"/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  <p:grpSp>
        <p:nvGrpSpPr>
          <p:cNvPr id="4" name="Group 12"/>
          <p:cNvGrpSpPr/>
          <p:nvPr/>
        </p:nvGrpSpPr>
        <p:grpSpPr>
          <a:xfrm>
            <a:off x="-1" y="6324600"/>
            <a:ext cx="9144001" cy="533400"/>
            <a:chOff x="-1" y="6324600"/>
            <a:chExt cx="12188826" cy="533400"/>
          </a:xfrm>
        </p:grpSpPr>
        <p:sp>
          <p:nvSpPr>
            <p:cNvPr id="9" name="Rectangle 8"/>
            <p:cNvSpPr/>
            <p:nvPr userDrawn="1"/>
          </p:nvSpPr>
          <p:spPr bwMode="auto">
            <a:xfrm>
              <a:off x="6856412" y="6324600"/>
              <a:ext cx="5332413" cy="533400"/>
            </a:xfrm>
            <a:prstGeom prst="rect">
              <a:avLst/>
            </a:prstGeom>
            <a:gradFill flip="none" rotWithShape="1">
              <a:gsLst>
                <a:gs pos="100000">
                  <a:schemeClr val="tx1"/>
                </a:gs>
                <a:gs pos="0">
                  <a:schemeClr val="lt1">
                    <a:shade val="67500"/>
                    <a:satMod val="115000"/>
                    <a:alpha val="0"/>
                  </a:schemeClr>
                </a:gs>
              </a:gsLst>
              <a:lin ang="0" scaled="1"/>
              <a:tileRect/>
            </a:gradFill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vert="horz" wrap="square" lIns="91436" tIns="45718" rIns="91436" bIns="45718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914099" fontAlgn="base">
                <a:spcBef>
                  <a:spcPct val="0"/>
                </a:spcBef>
                <a:spcAft>
                  <a:spcPct val="0"/>
                </a:spcAft>
              </a:pPr>
              <a:endParaRPr lang="en-US" sz="23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pic>
          <p:nvPicPr>
            <p:cNvPr id="10" name="Picture 9" descr="white-bar.png"/>
            <p:cNvPicPr>
              <a:picLocks noChangeAspect="1"/>
            </p:cNvPicPr>
            <p:nvPr userDrawn="1"/>
          </p:nvPicPr>
          <p:blipFill>
            <a:blip r:embed="rId3" cstate="print"/>
            <a:stretch>
              <a:fillRect/>
            </a:stretch>
          </p:blipFill>
          <p:spPr>
            <a:xfrm flipH="1">
              <a:off x="-1" y="6324600"/>
              <a:ext cx="12188825" cy="533400"/>
            </a:xfrm>
            <a:prstGeom prst="rect">
              <a:avLst/>
            </a:prstGeom>
          </p:spPr>
        </p:pic>
      </p:grp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buFontTx/>
              <a:buBlip>
                <a:blip r:embed="rId2"/>
              </a:buBlip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1" y="1411554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4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1" y="1411562"/>
            <a:ext cx="4114800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001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6" y="1411562"/>
            <a:ext cx="4117019" cy="346249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32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33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34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35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3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7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29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7054" y="228604"/>
            <a:ext cx="8375946" cy="7478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7054" y="1420818"/>
            <a:ext cx="8375946" cy="21280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</p:sldLayoutIdLst>
  <p:transition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kumimoji="0" lang="en-US" sz="5400" b="0" i="0" u="none" strike="noStrike" kern="1200" cap="none" spc="-150" normalizeH="0" baseline="0" noProof="0" dirty="0">
          <a:ln w="11430"/>
          <a:gradFill flip="none" rotWithShape="1">
            <a:gsLst>
              <a:gs pos="0">
                <a:srgbClr val="FFFFB9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uLnTx/>
          <a:uFillTx/>
          <a:latin typeface="+mj-lt"/>
          <a:ea typeface="+mn-ea"/>
          <a:cs typeface="+mn-cs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3"/>
        </a:buBlip>
        <a:defRPr sz="32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8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SzPct val="85000"/>
        <a:buFontTx/>
        <a:buBlip>
          <a:blip r:embed="rId14"/>
        </a:buBlip>
        <a:defRPr sz="2400" kern="1200">
          <a:solidFill>
            <a:schemeClr val="tx1"/>
          </a:solidFill>
          <a:effectLst>
            <a:outerShdw blurRad="63500" dist="38100" dir="2700000" algn="tl" rotWithShape="0">
              <a:prstClr val="black">
                <a:alpha val="20000"/>
              </a:prstClr>
            </a:outerShdw>
          </a:effectLst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67798-A303-435D-9EF8-9821361AD23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F2D54-7400-48BE-A19B-62D38E57C8F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9/27/2013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  <p:sldLayoutId id="2147483810" r:id="rId2"/>
    <p:sldLayoutId id="2147483811" r:id="rId3"/>
    <p:sldLayoutId id="2147483812" r:id="rId4"/>
    <p:sldLayoutId id="2147483813" r:id="rId5"/>
    <p:sldLayoutId id="2147483814" r:id="rId6"/>
    <p:sldLayoutId id="2147483815" r:id="rId7"/>
    <p:sldLayoutId id="2147483816" r:id="rId8"/>
    <p:sldLayoutId id="2147483817" r:id="rId9"/>
    <p:sldLayoutId id="2147483818" r:id="rId10"/>
    <p:sldLayoutId id="2147483819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CD5785-8A43-4CC4-A705-D4AA7E8DB57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5B4CE-5129-41CA-A75E-F2AE589D1F4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</p:sldLayoutIdLst>
  <p:transition/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F05EF-6168-407F-8025-E41839E12504}" type="datetimeFigureOut">
              <a:rPr lang="en-US" smtClean="0"/>
              <a:pPr/>
              <a:t>9/27/2013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1C692C-4F2D-45F6-A9A8-8A3A8FE2780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7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DB0C2-1F3D-4594-BC97-D21C5CE96C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8A5C28-A9AF-48F7-A492-117CD84F551A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79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BEC73-49AA-45BC-B16C-50B32D0D6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2040C-D3B1-42F1-A452-9128C48DC3A7}" type="slidenum">
              <a:rPr 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4C7614-15A9-43A8-9E98-106A33ED6C4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9/27/2013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D3CB9-049B-4F4F-82D1-8A95299C975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1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0"/>
            <a:ext cx="3990975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CutimbpsS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{]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t_m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[\§Ä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5804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]mXbnÂþ7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381000"/>
            <a:ext cx="7924800" cy="3581400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{InkvXob- \m-a-§Ä</a:t>
            </a: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	amt½mZo-km-bn-eqsS ssZh-a-¡-fm-bn-¯o-cp¶ \ap¡v k`-bn-eqsS ssZhw \ÂIp¶XmWv amt½m-Zo-km-t¸-cv.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hnip-²-cpsS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amXrI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A\p-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Icn¨p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Pohn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-¡m\pw Ah-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tXyI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yØyw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e`n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-¡m\pw Cu t]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klm-bn-¡p-¶p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amt½m-Zo-km-t¸cv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XpSÀ¶pw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-t¡-­-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Xm-Wv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3074" name="Picture 2" descr="D:\web photo\class 7\Ashleys_Baptism_for_web_large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3859213"/>
            <a:ext cx="4435475" cy="29987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ssZhta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ma¯nsâ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 a\</a:t>
            </a:r>
            <a:r>
              <a:rPr lang="en-US" sz="3000" b="1" dirty="0" err="1">
                <a:latin typeface="ML-Aathira" pitchFamily="82" charset="0"/>
              </a:rPr>
              <a:t>Ênem¡phm</a:t>
            </a:r>
            <a:r>
              <a:rPr lang="en-US" sz="3000" b="1" dirty="0">
                <a:latin typeface="ML-Aathira" pitchFamily="82" charset="0"/>
              </a:rPr>
              <a:t>\pw A\</a:t>
            </a:r>
            <a:r>
              <a:rPr lang="en-US" sz="3000" b="1" dirty="0" err="1">
                <a:latin typeface="ML-Aathira" pitchFamily="82" charset="0"/>
              </a:rPr>
              <a:t>p`hn¡phm</a:t>
            </a:r>
            <a:r>
              <a:rPr lang="en-US" sz="3000" b="1" dirty="0">
                <a:latin typeface="ML-Aathira" pitchFamily="82" charset="0"/>
              </a:rPr>
              <a:t>\pw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tbIWta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38200" y="0"/>
            <a:ext cx="8305800" cy="68580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2133600" cy="318663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667000" y="685800"/>
            <a:ext cx="5791200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]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mSmw</a:t>
            </a:r>
            <a:endParaRPr lang="en-US" sz="4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AU" sz="2500" b="1" dirty="0">
                <a:latin typeface="ML-Aathira" pitchFamily="82" charset="0"/>
              </a:rPr>
              <a:t>(]´¡</a:t>
            </a:r>
            <a:r>
              <a:rPr lang="en-AU" sz="2500" b="1" dirty="0" err="1">
                <a:latin typeface="ML-Aathira" pitchFamily="82" charset="0"/>
              </a:rPr>
              <a:t>pkvXm\mfnÂ</a:t>
            </a:r>
            <a:r>
              <a:rPr lang="en-AU" sz="2500" b="1" dirty="0">
                <a:latin typeface="ML-Aathira" pitchFamily="82" charset="0"/>
              </a:rPr>
              <a:t> ..............)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 err="1">
                <a:latin typeface="ML-Aathira" pitchFamily="82" charset="0"/>
              </a:rPr>
              <a:t>ssZhXncp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kw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qPyasX¶pw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 err="1">
                <a:latin typeface="ML-Aathira" pitchFamily="82" charset="0"/>
              </a:rPr>
              <a:t>hmgv¯n¸mSman¶v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BtamZsamsS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B </a:t>
            </a:r>
            <a:r>
              <a:rPr lang="en-US" sz="2500" b="1" dirty="0" err="1">
                <a:latin typeface="ML-Aathira" pitchFamily="82" charset="0"/>
              </a:rPr>
              <a:t>Znhy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>
              <a:buNone/>
            </a:pPr>
            <a:r>
              <a:rPr lang="en-US" sz="2500" b="1" dirty="0" err="1">
                <a:latin typeface="ML-Aathira" pitchFamily="82" charset="0"/>
              </a:rPr>
              <a:t>ltÃeq¿m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mSmw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</a:t>
            </a:r>
            <a:r>
              <a:rPr lang="en-US" sz="2500" b="1" dirty="0" err="1">
                <a:latin typeface="ML-Aathira" pitchFamily="82" charset="0"/>
              </a:rPr>
              <a:t>n¨oSmw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	B </a:t>
            </a:r>
            <a:r>
              <a:rPr lang="en-US" sz="2500" b="1" dirty="0" err="1">
                <a:latin typeface="ML-Aathira" pitchFamily="82" charset="0"/>
              </a:rPr>
              <a:t>Xncp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ma¯nÂ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hnizmkt¯msS¶pw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	</a:t>
            </a:r>
            <a:r>
              <a:rPr lang="en-US" sz="2500" b="1" dirty="0" err="1">
                <a:latin typeface="ML-Aathira" pitchFamily="82" charset="0"/>
              </a:rPr>
              <a:t>tNmZn¸hsbÃmw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e`yambnSpw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	BImi¯n³ </a:t>
            </a:r>
            <a:r>
              <a:rPr lang="en-US" sz="2500" b="1" dirty="0" err="1">
                <a:latin typeface="ML-Aathira" pitchFamily="82" charset="0"/>
              </a:rPr>
              <a:t>IognÂ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thsdbnÃ</a:t>
            </a:r>
            <a:r>
              <a:rPr lang="en-US" sz="2500" b="1" dirty="0">
                <a:latin typeface="ML-Aathira" pitchFamily="82" charset="0"/>
              </a:rPr>
              <a:t> \maw</a:t>
            </a: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	</a:t>
            </a:r>
            <a:r>
              <a:rPr lang="en-US" sz="2500" b="1" dirty="0" err="1">
                <a:latin typeface="ML-Aathira" pitchFamily="82" charset="0"/>
              </a:rPr>
              <a:t>aÀXyc</a:t>
            </a:r>
            <a:r>
              <a:rPr lang="en-US" sz="2500" b="1" dirty="0">
                <a:latin typeface="ML-Aathira" pitchFamily="82" charset="0"/>
              </a:rPr>
              <a:t>£ \ÂIm³ </a:t>
            </a:r>
            <a:r>
              <a:rPr lang="en-US" sz="2500" b="1" dirty="0" err="1">
                <a:latin typeface="ML-Aathira" pitchFamily="82" charset="0"/>
              </a:rPr>
              <a:t>im´n</a:t>
            </a:r>
            <a:r>
              <a:rPr lang="en-US" sz="2500" b="1" dirty="0">
                <a:latin typeface="ML-Aathira" pitchFamily="82" charset="0"/>
              </a:rPr>
              <a:t> ssIhcm³</a:t>
            </a:r>
          </a:p>
          <a:p>
            <a:pPr>
              <a:buNone/>
            </a:pPr>
            <a:r>
              <a:rPr lang="en-US" sz="2500" b="1" dirty="0" err="1">
                <a:latin typeface="ML-Aathira" pitchFamily="82" charset="0"/>
              </a:rPr>
              <a:t>ssZhXncp</a:t>
            </a:r>
            <a:r>
              <a:rPr lang="en-US" sz="2500" b="1" dirty="0">
                <a:latin typeface="ML-Aathira" pitchFamily="82" charset="0"/>
              </a:rPr>
              <a:t>\maw \</a:t>
            </a:r>
            <a:r>
              <a:rPr lang="en-US" sz="2500" b="1" dirty="0" err="1">
                <a:latin typeface="ML-Aathira" pitchFamily="82" charset="0"/>
              </a:rPr>
              <a:t>nµn¡cpsX¶v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 err="1">
                <a:latin typeface="ML-Aathira" pitchFamily="82" charset="0"/>
              </a:rPr>
              <a:t>ssZhw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ÂIpw</a:t>
            </a:r>
            <a:r>
              <a:rPr lang="en-US" sz="2500" b="1" dirty="0">
                <a:latin typeface="ML-Aathira" pitchFamily="82" charset="0"/>
              </a:rPr>
              <a:t> AÚ </a:t>
            </a:r>
            <a:r>
              <a:rPr lang="en-US" sz="2500" b="1" dirty="0" smtClean="0">
                <a:latin typeface="ML-Aathira" pitchFamily="82" charset="0"/>
              </a:rPr>
              <a:t>A\</a:t>
            </a:r>
            <a:r>
              <a:rPr lang="en-US" sz="2500" b="1" dirty="0" err="1" smtClean="0">
                <a:latin typeface="ML-Aathira" pitchFamily="82" charset="0"/>
              </a:rPr>
              <a:t>phÀ¯n¡mw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amt½mZokmt]</a:t>
            </a:r>
            <a:r>
              <a:rPr lang="en-US" sz="2500" b="1" dirty="0" err="1">
                <a:latin typeface="ML-Aathira" pitchFamily="82" charset="0"/>
              </a:rPr>
              <a:t>cnÂ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>
                <a:latin typeface="ML-Aathira" pitchFamily="82" charset="0"/>
              </a:rPr>
              <a:t>]</a:t>
            </a:r>
            <a:r>
              <a:rPr lang="en-US" sz="2500" b="1" smtClean="0">
                <a:latin typeface="ML-Aathira" pitchFamily="82" charset="0"/>
              </a:rPr>
              <a:t>cnip²nIm¡w</a:t>
            </a:r>
            <a:endParaRPr lang="en-US" sz="2500" b="1" dirty="0">
              <a:latin typeface="ML-Aathira" pitchFamily="82" charset="0"/>
            </a:endParaRPr>
          </a:p>
          <a:p>
            <a:pPr>
              <a:buNone/>
            </a:pPr>
            <a:r>
              <a:rPr lang="en-US" sz="2500" b="1" dirty="0">
                <a:latin typeface="ML-Aathira" pitchFamily="82" charset="0"/>
              </a:rPr>
              <a:t>hnip²ÀX³ ]</a:t>
            </a:r>
            <a:r>
              <a:rPr lang="en-US" sz="2500" b="1" dirty="0" err="1">
                <a:latin typeface="ML-Aathira" pitchFamily="82" charset="0"/>
              </a:rPr>
              <a:t>msX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o§nSmsa¶pw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;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hnhcn¡mw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(A¸.3:1þ10)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h</a:t>
            </a:r>
            <a:r>
              <a:rPr lang="en-US" sz="4500" b="1">
                <a:solidFill>
                  <a:srgbClr val="FF0066"/>
                </a:solidFill>
                <a:latin typeface="ML-Aathira" pitchFamily="82" charset="0"/>
              </a:rPr>
              <a:t>gn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Im«ms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mcp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""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kXyw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kXy-ambn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Rm³ \n§-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tfmSv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]d-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: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Fsâ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\ma-¯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-t\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mSv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tNmZn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-¡p-¶-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sX´pw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Ahn-Sp¶v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n§Ä¡v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Xcpw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'' </a:t>
            </a: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16: 23).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GXmhiy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-\maw </a:t>
            </a:r>
          </a:p>
          <a:p>
            <a:pPr algn="ctr">
              <a:buNone/>
            </a:pPr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-¨-t]-£n-¡pw.</a:t>
            </a:r>
            <a:endParaRPr lang="en-US" sz="3000" b="1" dirty="0">
              <a:solidFill>
                <a:srgbClr val="18021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57200"/>
            <a:ext cx="7239000" cy="6400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752600" y="533192"/>
            <a:ext cx="5638800" cy="632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 err="1">
                <a:solidFill>
                  <a:srgbClr val="FF0066"/>
                </a:solidFill>
                <a:latin typeface="ML-Aathira" pitchFamily="82" charset="0"/>
              </a:rPr>
              <a:t>DÅS¡w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\nXyPoh³ {]m]n¡m³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\maw </a:t>
            </a:r>
            <a:r>
              <a:rPr lang="en-US" sz="2500" b="1" dirty="0" err="1">
                <a:latin typeface="ML-Aathira" pitchFamily="82" charset="0"/>
              </a:rPr>
              <a:t>Bcm</a:t>
            </a:r>
            <a:r>
              <a:rPr lang="en-US" sz="2500" b="1" dirty="0">
                <a:latin typeface="ML-Aathira" pitchFamily="82" charset="0"/>
              </a:rPr>
              <a:t>[y\maw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IÀ¯mhnsâ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Znhkw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amXm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nXm¡sf</a:t>
            </a:r>
            <a:r>
              <a:rPr lang="en-US" sz="2500" b="1" dirty="0">
                <a:latin typeface="ML-Aathira" pitchFamily="82" charset="0"/>
              </a:rPr>
              <a:t> _</a:t>
            </a:r>
            <a:r>
              <a:rPr lang="en-US" sz="2500" b="1" dirty="0" err="1">
                <a:latin typeface="ML-Aathira" pitchFamily="82" charset="0"/>
              </a:rPr>
              <a:t>lpam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n¡Ww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Poh³ </a:t>
            </a:r>
            <a:r>
              <a:rPr lang="en-US" sz="2500" b="1" dirty="0" err="1">
                <a:latin typeface="ML-Aathira" pitchFamily="82" charset="0"/>
              </a:rPr>
              <a:t>ssZhZm</a:t>
            </a:r>
            <a:r>
              <a:rPr lang="en-US" sz="2500" b="1" dirty="0">
                <a:latin typeface="ML-Aathira" pitchFamily="82" charset="0"/>
              </a:rPr>
              <a:t>\w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ssewKnI</a:t>
            </a:r>
            <a:r>
              <a:rPr lang="en-US" sz="2500" b="1" dirty="0">
                <a:latin typeface="ML-Aathira" pitchFamily="82" charset="0"/>
              </a:rPr>
              <a:t> hnip²n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tamjvSn¡cpXv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kXyw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dbpI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Zm¼Xyhnip²n ]</a:t>
            </a:r>
            <a:r>
              <a:rPr lang="en-US" sz="2500" b="1" dirty="0" err="1">
                <a:latin typeface="ML-Aathira" pitchFamily="82" charset="0"/>
              </a:rPr>
              <a:t>men¡pI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AhImianÃm¯Xv</a:t>
            </a:r>
            <a:r>
              <a:rPr lang="en-US" sz="2500" b="1" dirty="0">
                <a:latin typeface="ML-Aathira" pitchFamily="82" charset="0"/>
              </a:rPr>
              <a:t>  B{</a:t>
            </a:r>
            <a:r>
              <a:rPr lang="en-US" sz="2500" b="1" dirty="0" err="1">
                <a:latin typeface="ML-Aathira" pitchFamily="82" charset="0"/>
              </a:rPr>
              <a:t>Kln¡cpXv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t{</a:t>
            </a:r>
            <a:r>
              <a:rPr lang="en-US" sz="2500" b="1" dirty="0" err="1">
                <a:latin typeface="ML-Aathira" pitchFamily="82" charset="0"/>
              </a:rPr>
              <a:t>ijvTamb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</a:t>
            </a: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Xncpk`bpsS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]\IÄ</a:t>
            </a:r>
          </a:p>
          <a:p>
            <a:pPr marL="457200" indent="-457200">
              <a:buAutoNum type="arabicPeriod"/>
            </a:pPr>
            <a:r>
              <a:rPr lang="en-US" sz="2500" b="1" dirty="0">
                <a:latin typeface="ML-Aathira" pitchFamily="82" charset="0"/>
              </a:rPr>
              <a:t>a\</a:t>
            </a:r>
            <a:r>
              <a:rPr lang="en-US" sz="2500" b="1" dirty="0" err="1">
                <a:latin typeface="ML-Aathira" pitchFamily="82" charset="0"/>
              </a:rPr>
              <a:t>xkm£n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cq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nIcWw</a:t>
            </a:r>
            <a:endParaRPr lang="en-US" sz="2500" b="1" dirty="0">
              <a:latin typeface="ML-Aathira" pitchFamily="82" charset="0"/>
            </a:endParaRPr>
          </a:p>
          <a:p>
            <a:pPr marL="457200" indent="-457200">
              <a:buAutoNum type="arabicPeriod"/>
            </a:pPr>
            <a:r>
              <a:rPr lang="en-US" sz="2500" b="1" dirty="0" err="1">
                <a:latin typeface="ML-Aathira" pitchFamily="82" charset="0"/>
              </a:rPr>
              <a:t>kphntij</a:t>
            </a:r>
            <a:r>
              <a:rPr lang="en-US" sz="2500" b="1" dirty="0">
                <a:latin typeface="ML-Aathira" pitchFamily="82" charset="0"/>
              </a:rPr>
              <a:t> `</a:t>
            </a:r>
            <a:r>
              <a:rPr lang="en-US" sz="2500" b="1" dirty="0" err="1">
                <a:latin typeface="ML-Aathira" pitchFamily="82" charset="0"/>
              </a:rPr>
              <a:t>mKy§Ä</a:t>
            </a:r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1600200"/>
            <a:ext cx="80772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\maw </a:t>
            </a:r>
            <a:r>
              <a:rPr lang="en-US" sz="4500" b="1" dirty="0" err="1">
                <a:solidFill>
                  <a:srgbClr val="FF0066"/>
                </a:solidFill>
                <a:latin typeface="ML-Aathira" pitchFamily="82" charset="0"/>
              </a:rPr>
              <a:t>Bcm</a:t>
            </a:r>
            <a:r>
              <a:rPr lang="en-US" sz="4500" b="1" dirty="0">
                <a:solidFill>
                  <a:srgbClr val="FF0066"/>
                </a:solidFill>
                <a:latin typeface="ML-Aathira" pitchFamily="82" charset="0"/>
              </a:rPr>
              <a:t>[y\maw</a:t>
            </a:r>
          </a:p>
        </p:txBody>
      </p:sp>
      <p:pic>
        <p:nvPicPr>
          <p:cNvPr id="1026" name="Picture 2" descr="E:\NEW POWER POINT 2013\class 3 bit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81000"/>
            <a:ext cx="5346700" cy="1195387"/>
          </a:xfrm>
          <a:prstGeom prst="rect">
            <a:avLst/>
          </a:prstGeom>
          <a:noFill/>
        </p:spPr>
      </p:pic>
      <p:pic>
        <p:nvPicPr>
          <p:cNvPr id="1028" name="Picture 4" descr="D:\web photo\class 7\38048_413292681287_197478946287_5191287_5154881_n1.jpg"/>
          <p:cNvPicPr>
            <a:picLocks noChangeAspect="1" noChangeArrowheads="1"/>
          </p:cNvPicPr>
          <p:nvPr/>
        </p:nvPicPr>
        <p:blipFill>
          <a:blip r:embed="rId3"/>
          <a:srcRect b="23361"/>
          <a:stretch>
            <a:fillRect/>
          </a:stretch>
        </p:blipFill>
        <p:spPr bwMode="auto">
          <a:xfrm>
            <a:off x="2286000" y="2514600"/>
            <a:ext cx="4581525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533400"/>
            <a:ext cx="8001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err="1">
                <a:latin typeface="ML-Aathira" pitchFamily="82" charset="0"/>
              </a:rPr>
              <a:t>ssZhIev</a:t>
            </a:r>
            <a:r>
              <a:rPr lang="en-US" sz="3000" b="1" dirty="0">
                <a:latin typeface="ML-Aathira" pitchFamily="82" charset="0"/>
              </a:rPr>
              <a:t>]\</a:t>
            </a:r>
            <a:r>
              <a:rPr lang="en-US" sz="3000" b="1" dirty="0" err="1">
                <a:latin typeface="ML-Aathira" pitchFamily="82" charset="0"/>
              </a:rPr>
              <a:t>IfnÂ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c­mat¯Xv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CXmWv</a:t>
            </a:r>
            <a:r>
              <a:rPr lang="en-US" sz="3000" b="1" dirty="0">
                <a:latin typeface="ML-Aathira" pitchFamily="82" charset="0"/>
              </a:rPr>
              <a:t>: </a:t>
            </a:r>
          </a:p>
          <a:p>
            <a:pPr algn="ctr"/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ssZh¯nsâ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Xncp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\maw 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hrYm</a:t>
            </a:r>
            <a:r>
              <a:rPr lang="en-US" sz="4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US" sz="4000" b="1" dirty="0" err="1">
                <a:solidFill>
                  <a:srgbClr val="FF0066"/>
                </a:solidFill>
                <a:latin typeface="ML-Aathira" pitchFamily="82" charset="0"/>
              </a:rPr>
              <a:t>tbmKn¡cpXv</a:t>
            </a:r>
            <a:endParaRPr lang="en-US" sz="4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  <p:pic>
        <p:nvPicPr>
          <p:cNvPr id="4098" name="Picture 2" descr="D:\web photo\class 7\jesus-christ-retur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3500" y="2514600"/>
            <a:ext cx="6515100" cy="4343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66800" y="1676400"/>
            <a:ext cx="6934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-¯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\maw 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gb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nb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-a-¯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66"/>
                </a:solidFill>
                <a:latin typeface="ML-Aathira" pitchFamily="82" charset="0"/>
              </a:rPr>
              <a:t>ssZh-¯nsâ \maw ]pXn-b-\n-b-a-¯nÂ</a:t>
            </a:r>
          </a:p>
          <a:p>
            <a:pPr marL="514350" indent="-514350">
              <a:buFont typeface="+mj-lt"/>
              <a:buAutoNum type="arabicPeriod"/>
            </a:pP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-\m-a-¯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tbmKw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hnip-²-am-b-hsc BZ-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-¡</a:t>
            </a:r>
            <a:r>
              <a:rPr lang="en-AU" sz="3000" b="1" dirty="0" err="1">
                <a:solidFill>
                  <a:srgbClr val="FF0066"/>
                </a:solidFill>
                <a:latin typeface="ML-Aathira" pitchFamily="82" charset="0"/>
              </a:rPr>
              <a:t>pI</a:t>
            </a:r>
            <a:endParaRPr lang="en-AU" sz="3000" b="1" dirty="0">
              <a:solidFill>
                <a:srgbClr val="FF0066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AU" sz="3000" b="1" dirty="0">
                <a:solidFill>
                  <a:srgbClr val="FF0066"/>
                </a:solidFill>
                <a:latin typeface="ML-Aathira" pitchFamily="82" charset="0"/>
              </a:rPr>
              <a:t>{InkvXob- \m-a-§Ä</a:t>
            </a:r>
            <a:endParaRPr lang="en-US" sz="3000" b="1" dirty="0">
              <a:solidFill>
                <a:srgbClr val="FF0066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457200"/>
            <a:ext cx="7924800" cy="2133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\maw 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gb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\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nb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-a-¯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nÂ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-\maw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F¶Xv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km¶n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Xs¶-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bm-Wv.-bmlvth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F¶ 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C{km-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tbÂ¡mÀ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kwkm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-c-¯n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tbm-Kn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-¨n-cp-¶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nÃ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AXv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ewL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AhÀ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IcpXn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  <p:pic>
        <p:nvPicPr>
          <p:cNvPr id="8" name="Picture 7" descr="7-3z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666999"/>
            <a:ext cx="4876800" cy="416936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533400"/>
            <a:ext cx="7924800" cy="3276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66"/>
                </a:solidFill>
                <a:latin typeface="ML-Aathira" pitchFamily="82" charset="0"/>
              </a:rPr>
              <a:t>ssZh-¯nsâ \maw ]pXn-b-\n-b-a-¯nÂ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a¡Ä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]nXm-hns\ hnfn-¡m³ D]-tbm-Kn-¨n-cp¶ 'B_m' F¶ efn-Xamb ]Zw D]-tbm-Kn-¨mWv Cutim ]nXm-hn-t\mSv kwkm-cn-¨n-cp-¶-Xv.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-\</a:t>
            </a:r>
            <a:r>
              <a:rPr lang="en-US" sz="3000" b="1" dirty="0" smtClean="0">
                <a:solidFill>
                  <a:schemeClr val="tx1"/>
                </a:solidFill>
                <a:latin typeface="ML-Aathira" pitchFamily="82" charset="0"/>
              </a:rPr>
              <a:t>m-</a:t>
            </a:r>
            <a:r>
              <a:rPr lang="en-US" sz="3000" b="1" dirty="0" err="1" smtClean="0">
                <a:solidFill>
                  <a:schemeClr val="tx1"/>
                </a:solidFill>
                <a:latin typeface="ML-Aathira" pitchFamily="82" charset="0"/>
              </a:rPr>
              <a:t>as¯kvXpXn</a:t>
            </a:r>
            <a:r>
              <a:rPr lang="en-US" sz="3000" b="1" dirty="0" smtClean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¡p-t¼mÄ ssZhs¯¯s¶-bmWv kvXpXn-¡p-¶Xv F¶v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 -{KÙw ]Tn-¸n-¡p-¶p.</a:t>
            </a:r>
          </a:p>
        </p:txBody>
      </p:sp>
      <p:pic>
        <p:nvPicPr>
          <p:cNvPr id="2050" name="Picture 2" descr="D:\web photo\class 7\bible-Sunligh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8973" y="3807619"/>
            <a:ext cx="5057627" cy="305038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1143000"/>
            <a:ext cx="7924800" cy="43434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ssZh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-\m-a-¯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nsâ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 {]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tbmKw</a:t>
            </a:r>
            <a:endParaRPr lang="en-US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/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-\maw BZ-c-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thmsS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am{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Xta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tbm-Kn-¡m-hq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ssZh-¯nsâ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al-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Xz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-¯n\p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tNÀ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¶ _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lp-am-\-t¯m-sS-bmWv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At¸m-sgms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¡ B ]cn-ip-²-\maw D¨-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-t¡-­-Xv.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ssZhalXz¯n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aäp-Å-hcpsS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DXvIÀj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-¯n\pw D]-I-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-¡p¶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[-¯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mhns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 D]-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tbm-Kn-¡-W-sa¶v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c­mw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-{]-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amWw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Bh-iy-s¸-Sp-¶p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Zq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-j-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Whpw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Aip-²-`m-j-Whpw Cu {]am-W-¯n-s\-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Xn-cmb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·-I-fm-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quarter" idx="4294967295"/>
          </p:nvPr>
        </p:nvSpPr>
        <p:spPr>
          <a:xfrm>
            <a:off x="609600" y="381000"/>
            <a:ext cx="7924800" cy="617220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en-AU" sz="3500" b="1" dirty="0" smtClean="0">
                <a:solidFill>
                  <a:srgbClr val="FF0066"/>
                </a:solidFill>
                <a:latin typeface="ML-Aathira" pitchFamily="82" charset="0"/>
              </a:rPr>
              <a:t>hnip-²-am-bhsb 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BZ-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cn</a:t>
            </a:r>
            <a:r>
              <a:rPr lang="en-AU" sz="3500" b="1" dirty="0">
                <a:solidFill>
                  <a:srgbClr val="FF0066"/>
                </a:solidFill>
                <a:latin typeface="ML-Aathira" pitchFamily="82" charset="0"/>
              </a:rPr>
              <a:t>-¡</a:t>
            </a:r>
            <a:r>
              <a:rPr lang="en-AU" sz="3500" b="1" dirty="0" err="1">
                <a:solidFill>
                  <a:srgbClr val="FF0066"/>
                </a:solidFill>
                <a:latin typeface="ML-Aathira" pitchFamily="82" charset="0"/>
              </a:rPr>
              <a:t>pI</a:t>
            </a:r>
            <a:endParaRPr lang="en-AU" sz="3500" b="1" dirty="0">
              <a:solidFill>
                <a:srgbClr val="FF0066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	]cnip² I\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yImadnbs¯bpw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aäp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hnip²scbpw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Ipdn¨v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BZcthmsS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kwkmcn¡Ww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mbn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XnjvTn¡s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¸«</a:t>
            </a:r>
            <a:r>
              <a:rPr lang="en-AU" sz="3000" b="1" dirty="0" err="1" smtClean="0">
                <a:solidFill>
                  <a:schemeClr val="tx1"/>
                </a:solidFill>
                <a:latin typeface="ML-Aathira" pitchFamily="82" charset="0"/>
              </a:rPr>
              <a:t>n«pÅ</a:t>
            </a:r>
            <a:r>
              <a:rPr lang="en-AU" sz="2800" b="1" dirty="0" smtClean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sshZnItcmSpw</a:t>
            </a:r>
            <a:r>
              <a:rPr lang="en-AU" sz="2800" b="1" dirty="0" smtClean="0">
                <a:solidFill>
                  <a:srgbClr val="00B0F0"/>
                </a:solidFill>
                <a:latin typeface="ML-Aathira" pitchFamily="82" charset="0"/>
              </a:rPr>
              <a:t> ,k\</a:t>
            </a:r>
            <a:r>
              <a:rPr lang="en-AU" sz="2800" b="1" dirty="0" err="1" smtClean="0">
                <a:solidFill>
                  <a:srgbClr val="00B0F0"/>
                </a:solidFill>
                <a:latin typeface="ML-Aathira" pitchFamily="82" charset="0"/>
              </a:rPr>
              <a:t>ykvXtcmSpw</a:t>
            </a:r>
            <a:r>
              <a:rPr lang="en-AU" sz="3000" b="1" dirty="0" smtClean="0">
                <a:solidFill>
                  <a:schemeClr val="tx1"/>
                </a:solidFill>
                <a:latin typeface="ML-Aathira" pitchFamily="82" charset="0"/>
              </a:rPr>
              <a:t> _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lpam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ImWn¡Ww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>
              <a:buNone/>
            </a:pPr>
            <a:r>
              <a:rPr lang="en-AU" sz="2700" b="1" dirty="0" smtClean="0">
                <a:solidFill>
                  <a:schemeClr val="tx1"/>
                </a:solidFill>
                <a:latin typeface="ML-Aathira" pitchFamily="82" charset="0"/>
              </a:rPr>
              <a:t> 		( </a:t>
            </a:r>
            <a:r>
              <a:rPr lang="en-AU" sz="2700" b="1" dirty="0" err="1">
                <a:solidFill>
                  <a:srgbClr val="00B0F0"/>
                </a:solidFill>
                <a:latin typeface="ML-Aathira" pitchFamily="82" charset="0"/>
              </a:rPr>
              <a:t>sshZnIcpw</a:t>
            </a:r>
            <a:r>
              <a:rPr lang="en-AU" sz="2700" b="1" dirty="0">
                <a:solidFill>
                  <a:srgbClr val="00B0F0"/>
                </a:solidFill>
                <a:latin typeface="ML-Aathira" pitchFamily="82" charset="0"/>
              </a:rPr>
              <a:t>, k\</a:t>
            </a:r>
            <a:r>
              <a:rPr lang="en-AU" sz="2700" b="1" dirty="0" err="1">
                <a:solidFill>
                  <a:srgbClr val="00B0F0"/>
                </a:solidFill>
                <a:latin typeface="ML-Aathira" pitchFamily="82" charset="0"/>
              </a:rPr>
              <a:t>ykvXcpw</a:t>
            </a:r>
            <a:r>
              <a:rPr lang="en-AU" sz="27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endParaRPr lang="en-AU" sz="2700" b="1" dirty="0" smtClean="0">
              <a:solidFill>
                <a:srgbClr val="00B0F0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AU" sz="2700" b="1" dirty="0" smtClean="0">
                <a:solidFill>
                  <a:schemeClr val="tx1"/>
                </a:solidFill>
                <a:latin typeface="ML-Aathira" pitchFamily="82" charset="0"/>
              </a:rPr>
              <a:t> 		</a:t>
            </a:r>
            <a:r>
              <a:rPr lang="en-AU" sz="2700" b="1" dirty="0" err="1" smtClean="0">
                <a:solidFill>
                  <a:schemeClr val="tx1"/>
                </a:solidFill>
                <a:latin typeface="ML-Aathira" pitchFamily="82" charset="0"/>
              </a:rPr>
              <a:t>ssZhmeb§Ä</a:t>
            </a:r>
            <a:r>
              <a:rPr lang="en-AU" sz="27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2700" b="1" dirty="0" err="1" smtClean="0">
                <a:solidFill>
                  <a:schemeClr val="tx1"/>
                </a:solidFill>
                <a:latin typeface="ML-Aathira" pitchFamily="82" charset="0"/>
              </a:rPr>
              <a:t>XoÀ°mS</a:t>
            </a:r>
            <a:r>
              <a:rPr lang="en-AU" sz="2700" b="1" dirty="0" smtClean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AU" sz="2700" b="1" dirty="0" err="1" smtClean="0">
                <a:solidFill>
                  <a:schemeClr val="tx1"/>
                </a:solidFill>
                <a:latin typeface="ML-Aathira" pitchFamily="82" charset="0"/>
              </a:rPr>
              <a:t>tI</a:t>
            </a:r>
            <a:r>
              <a:rPr lang="en-AU" sz="2700" b="1" dirty="0" smtClean="0">
                <a:solidFill>
                  <a:schemeClr val="tx1"/>
                </a:solidFill>
                <a:latin typeface="ML-Aathira" pitchFamily="82" charset="0"/>
              </a:rPr>
              <a:t>{µ§Ä</a:t>
            </a:r>
            <a:r>
              <a:rPr lang="en-AU" sz="2700" b="1" dirty="0">
                <a:solidFill>
                  <a:schemeClr val="tx1"/>
                </a:solidFill>
                <a:latin typeface="ML-Aathira" pitchFamily="82" charset="0"/>
              </a:rPr>
              <a:t>, </a:t>
            </a:r>
            <a:r>
              <a:rPr lang="en-AU" sz="2700" b="1" dirty="0" err="1">
                <a:solidFill>
                  <a:schemeClr val="tx1"/>
                </a:solidFill>
                <a:latin typeface="ML-Aathira" pitchFamily="82" charset="0"/>
              </a:rPr>
              <a:t>It¸fIÄ</a:t>
            </a:r>
            <a:r>
              <a:rPr lang="en-AU" sz="2700" b="1" dirty="0">
                <a:solidFill>
                  <a:schemeClr val="tx1"/>
                </a:solidFill>
                <a:latin typeface="ML-Aathira" pitchFamily="82" charset="0"/>
              </a:rPr>
              <a:t>. </a:t>
            </a:r>
            <a:endParaRPr lang="en-AU" sz="2700" b="1" dirty="0" smtClean="0">
              <a:solidFill>
                <a:schemeClr val="tx1"/>
              </a:solidFill>
              <a:latin typeface="ML-Aathira" pitchFamily="82" charset="0"/>
            </a:endParaRPr>
          </a:p>
          <a:p>
            <a:pPr algn="just">
              <a:buNone/>
            </a:pPr>
            <a:r>
              <a:rPr lang="en-AU" sz="2700" b="1" dirty="0" smtClean="0">
                <a:solidFill>
                  <a:srgbClr val="FF0066"/>
                </a:solidFill>
                <a:latin typeface="ML-Aathira" pitchFamily="82" charset="0"/>
              </a:rPr>
              <a:t> 		</a:t>
            </a:r>
            <a:r>
              <a:rPr lang="en-AU" sz="2700" b="1" dirty="0" err="1" smtClean="0">
                <a:solidFill>
                  <a:srgbClr val="FF0066"/>
                </a:solidFill>
                <a:latin typeface="ML-Aathira" pitchFamily="82" charset="0"/>
              </a:rPr>
              <a:t>hn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.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IpÀ_m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\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AÀ¸n¡p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¶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AÄ¯mc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, _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enhkvXp¡Ä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,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IqZmi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 ]cnIÀ½w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sN¿m\pÅ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hkvXp¡Ä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F¶nhsbms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¡ ]cnip²ambn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ssIImcyw</a:t>
            </a:r>
            <a:r>
              <a:rPr lang="en-AU" sz="2700" b="1" dirty="0">
                <a:solidFill>
                  <a:srgbClr val="FF0066"/>
                </a:solidFill>
                <a:latin typeface="ML-Aathira" pitchFamily="82" charset="0"/>
              </a:rPr>
              <a:t> </a:t>
            </a:r>
            <a:r>
              <a:rPr lang="en-AU" sz="2700" b="1" dirty="0" err="1">
                <a:solidFill>
                  <a:srgbClr val="FF0066"/>
                </a:solidFill>
                <a:latin typeface="ML-Aathira" pitchFamily="82" charset="0"/>
              </a:rPr>
              <a:t>sN¿Ww</a:t>
            </a:r>
            <a:r>
              <a:rPr lang="en-AU" sz="2700" b="1" dirty="0">
                <a:solidFill>
                  <a:schemeClr val="tx1"/>
                </a:solidFill>
                <a:latin typeface="ML-Aathira" pitchFamily="82" charset="0"/>
              </a:rPr>
              <a:t>. )  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	</a:t>
            </a:r>
          </a:p>
          <a:p>
            <a:pPr algn="just">
              <a:buNone/>
            </a:pP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		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ssZh¯n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\p {]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Xn-jvTn-X-cmb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hyàn-Isf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Ah-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tl-fn-¡p-¶Xpw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hnip²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Øe-§-fnÂ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A\m-Z-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chp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Im«p-¶Xpw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hnip²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hkvXp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-¡Ä Aip-²-am-¡p-¶Xpw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c­mw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- {]-am-W-¯n\v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FXn-cmb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AU" sz="3000" b="1" dirty="0" err="1">
                <a:solidFill>
                  <a:schemeClr val="tx1"/>
                </a:solidFill>
                <a:latin typeface="ML-Aathira" pitchFamily="82" charset="0"/>
              </a:rPr>
              <a:t>sXäp-I-fm-Wv</a:t>
            </a:r>
            <a:r>
              <a:rPr lang="en-AU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endParaRPr lang="en-US" sz="3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1_Green Textured Segoe 16x9_TP10286741">
  <a:themeElements>
    <a:clrScheme name="Custom 1">
      <a:dk1>
        <a:srgbClr val="000000"/>
      </a:dk1>
      <a:lt1>
        <a:srgbClr val="FFFFFF"/>
      </a:lt1>
      <a:dk2>
        <a:srgbClr val="1F733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10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TS010286741</Template>
  <TotalTime>2572</TotalTime>
  <Words>294</Words>
  <Application>Microsoft Office PowerPoint</Application>
  <PresentationFormat>On-screen Show (4:3)</PresentationFormat>
  <Paragraphs>75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16</vt:i4>
      </vt:variant>
      <vt:variant>
        <vt:lpstr>Slide Titles</vt:lpstr>
      </vt:variant>
      <vt:variant>
        <vt:i4>16</vt:i4>
      </vt:variant>
    </vt:vector>
  </HeadingPairs>
  <TitlesOfParts>
    <vt:vector size="32" baseType="lpstr">
      <vt:lpstr>1_Green Textured Segoe 16x9_TP10286741</vt:lpstr>
      <vt:lpstr>1_Office Theme</vt:lpstr>
      <vt:lpstr>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9_Office Theme</vt:lpstr>
      <vt:lpstr>10_Office Theme</vt:lpstr>
      <vt:lpstr>11_Office Theme</vt:lpstr>
      <vt:lpstr>12_Office Theme</vt:lpstr>
      <vt:lpstr>13_Office Theme</vt:lpstr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user</cp:lastModifiedBy>
  <cp:revision>279</cp:revision>
  <dcterms:created xsi:type="dcterms:W3CDTF">2013-05-21T03:50:53Z</dcterms:created>
  <dcterms:modified xsi:type="dcterms:W3CDTF">2013-09-27T10:22:14Z</dcterms:modified>
</cp:coreProperties>
</file>